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1945600" cy="31089600"/>
  <p:notesSz cx="6858000" cy="9144000"/>
  <p:defaultTextStyle>
    <a:defPPr>
      <a:defRPr lang="en-US"/>
    </a:defPPr>
    <a:lvl1pPr marL="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873273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746547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2619821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349309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4366368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5239642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611291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698619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67" userDrawn="1">
          <p15:clr>
            <a:srgbClr val="A4A3A4"/>
          </p15:clr>
        </p15:guide>
        <p15:guide id="2" pos="60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06B"/>
    <a:srgbClr val="1D4EA6"/>
    <a:srgbClr val="C4172F"/>
    <a:srgbClr val="D83248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2028" y="12"/>
      </p:cViewPr>
      <p:guideLst>
        <p:guide orient="horz" pos="15867"/>
        <p:guide pos="60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&quot; x 36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348344" y="575734"/>
            <a:ext cx="21248915" cy="3166533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 anchor="ctr" anchorCtr="1"/>
          <a:lstStyle>
            <a:lvl1pPr>
              <a:defRPr sz="2188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148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148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148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348344" y="4030134"/>
            <a:ext cx="6792685" cy="1007533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1482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1482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348344" y="5325533"/>
            <a:ext cx="6792685" cy="82042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988" baseline="0"/>
            </a:lvl1pPr>
            <a:lvl2pPr marL="140230" indent="0">
              <a:buNone/>
              <a:defRPr sz="988" baseline="0"/>
            </a:lvl2pPr>
            <a:lvl3pPr marL="272777" indent="0">
              <a:buNone/>
              <a:defRPr sz="988" baseline="0"/>
            </a:lvl3pPr>
            <a:lvl4pPr>
              <a:defRPr sz="988"/>
            </a:lvl4pPr>
            <a:lvl5pPr>
              <a:defRPr sz="988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348344" y="13817600"/>
            <a:ext cx="6792685" cy="1007533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1482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1482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48344" y="15113000"/>
            <a:ext cx="6792685" cy="69088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2328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988"/>
            </a:lvl1pPr>
            <a:lvl2pPr>
              <a:defRPr sz="988"/>
            </a:lvl2pPr>
            <a:lvl3pPr>
              <a:defRPr sz="988"/>
            </a:lvl3pPr>
            <a:lvl4pPr>
              <a:defRPr sz="988"/>
            </a:lvl4pPr>
            <a:lvl5pPr>
              <a:defRPr sz="988"/>
            </a:lvl5pPr>
          </a:lstStyle>
          <a:p>
            <a:pPr marL="0" marR="0" lvl="0" indent="0" algn="l" defTabSz="12328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8344" y="22309667"/>
            <a:ext cx="6792685" cy="1007533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1482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1482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48344" y="23605067"/>
            <a:ext cx="6792685" cy="69088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2328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988"/>
            </a:lvl1pPr>
            <a:lvl2pPr>
              <a:defRPr sz="988"/>
            </a:lvl2pPr>
            <a:lvl3pPr>
              <a:defRPr sz="988"/>
            </a:lvl3pPr>
            <a:lvl4pPr>
              <a:defRPr sz="988"/>
            </a:lvl4pPr>
            <a:lvl5pPr>
              <a:defRPr sz="988"/>
            </a:lvl5pPr>
          </a:lstStyle>
          <a:p>
            <a:pPr marL="0" marR="0" lvl="0" indent="0" algn="l" defTabSz="123288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7576459" y="4030134"/>
            <a:ext cx="6792685" cy="1007533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1482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1482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4804574" y="23605067"/>
            <a:ext cx="6792685" cy="69088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988"/>
            </a:lvl1pPr>
            <a:lvl2pPr>
              <a:defRPr sz="988"/>
            </a:lvl2pPr>
            <a:lvl3pPr>
              <a:defRPr sz="988"/>
            </a:lvl3pPr>
            <a:lvl4pPr>
              <a:defRPr sz="988"/>
            </a:lvl4pPr>
            <a:lvl5pPr>
              <a:defRPr sz="98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4804574" y="4030134"/>
            <a:ext cx="6792685" cy="1007533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1482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1482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4804574" y="5325533"/>
            <a:ext cx="6792685" cy="16696267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988"/>
            </a:lvl1pPr>
            <a:lvl2pPr>
              <a:defRPr sz="988"/>
            </a:lvl2pPr>
            <a:lvl3pPr>
              <a:defRPr sz="988"/>
            </a:lvl3pPr>
            <a:lvl4pPr>
              <a:defRPr sz="988"/>
            </a:lvl4pPr>
            <a:lvl5pPr>
              <a:defRPr sz="988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4804574" y="22309667"/>
            <a:ext cx="6792685" cy="1007533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1482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1482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7576459" y="5325534"/>
            <a:ext cx="6792685" cy="25188333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988" baseline="0"/>
            </a:lvl1pPr>
            <a:lvl2pPr marL="140230" indent="0">
              <a:buNone/>
              <a:defRPr sz="988"/>
            </a:lvl2pPr>
            <a:lvl3pPr>
              <a:defRPr sz="988"/>
            </a:lvl3pPr>
            <a:lvl4pPr>
              <a:defRPr sz="988"/>
            </a:lvl4pPr>
            <a:lvl5pPr>
              <a:defRPr sz="988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609602" y="863600"/>
            <a:ext cx="1567542" cy="25908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706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9855545" y="863600"/>
            <a:ext cx="1567542" cy="25908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706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8098973" y="15256933"/>
            <a:ext cx="5747658" cy="6333067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988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8098973" y="23173267"/>
            <a:ext cx="5747658" cy="6333067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988"/>
            </a:lvl1pPr>
          </a:lstStyle>
          <a:p>
            <a:endParaRPr lang="en-US" dirty="0"/>
          </a:p>
        </p:txBody>
      </p:sp>
      <p:pic>
        <p:nvPicPr>
          <p:cNvPr id="3" name="Picture 2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9717" y="30596118"/>
            <a:ext cx="1567542" cy="35531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232888" rtl="0" eaLnBrk="1" latinLnBrk="0" hangingPunct="1">
        <a:spcBef>
          <a:spcPct val="0"/>
        </a:spcBef>
        <a:buNone/>
        <a:defRPr sz="59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333" indent="-462333" algn="l" defTabSz="1232888" rtl="0" eaLnBrk="1" latinLnBrk="0" hangingPunct="1">
        <a:spcBef>
          <a:spcPct val="20000"/>
        </a:spcBef>
        <a:buFont typeface="Arial" pitchFamily="34" charset="0"/>
        <a:buChar char="•"/>
        <a:defRPr sz="4306" kern="1200">
          <a:solidFill>
            <a:schemeClr val="tx1"/>
          </a:solidFill>
          <a:latin typeface="+mn-lt"/>
          <a:ea typeface="+mn-ea"/>
          <a:cs typeface="+mn-cs"/>
        </a:defRPr>
      </a:lvl1pPr>
      <a:lvl2pPr marL="1001722" indent="-385277" algn="l" defTabSz="1232888" rtl="0" eaLnBrk="1" latinLnBrk="0" hangingPunct="1">
        <a:spcBef>
          <a:spcPct val="20000"/>
        </a:spcBef>
        <a:buFont typeface="Arial" pitchFamily="34" charset="0"/>
        <a:buChar char="–"/>
        <a:defRPr sz="3741" kern="1200">
          <a:solidFill>
            <a:schemeClr val="tx1"/>
          </a:solidFill>
          <a:latin typeface="+mn-lt"/>
          <a:ea typeface="+mn-ea"/>
          <a:cs typeface="+mn-cs"/>
        </a:defRPr>
      </a:lvl2pPr>
      <a:lvl3pPr marL="1541110" indent="-308222" algn="l" defTabSz="1232888" rtl="0" eaLnBrk="1" latinLnBrk="0" hangingPunct="1">
        <a:spcBef>
          <a:spcPct val="20000"/>
        </a:spcBef>
        <a:buFont typeface="Arial" pitchFamily="34" charset="0"/>
        <a:buChar char="•"/>
        <a:defRPr sz="3177" kern="1200">
          <a:solidFill>
            <a:schemeClr val="tx1"/>
          </a:solidFill>
          <a:latin typeface="+mn-lt"/>
          <a:ea typeface="+mn-ea"/>
          <a:cs typeface="+mn-cs"/>
        </a:defRPr>
      </a:lvl3pPr>
      <a:lvl4pPr marL="2157554" indent="-308222" algn="l" defTabSz="1232888" rtl="0" eaLnBrk="1" latinLnBrk="0" hangingPunct="1">
        <a:spcBef>
          <a:spcPct val="20000"/>
        </a:spcBef>
        <a:buFont typeface="Arial" pitchFamily="34" charset="0"/>
        <a:buChar char="–"/>
        <a:defRPr sz="2753" kern="1200">
          <a:solidFill>
            <a:schemeClr val="tx1"/>
          </a:solidFill>
          <a:latin typeface="+mn-lt"/>
          <a:ea typeface="+mn-ea"/>
          <a:cs typeface="+mn-cs"/>
        </a:defRPr>
      </a:lvl4pPr>
      <a:lvl5pPr marL="2773998" indent="-308222" algn="l" defTabSz="1232888" rtl="0" eaLnBrk="1" latinLnBrk="0" hangingPunct="1">
        <a:spcBef>
          <a:spcPct val="20000"/>
        </a:spcBef>
        <a:buFont typeface="Arial" pitchFamily="34" charset="0"/>
        <a:buChar char="»"/>
        <a:defRPr sz="2753" kern="1200">
          <a:solidFill>
            <a:schemeClr val="tx1"/>
          </a:solidFill>
          <a:latin typeface="+mn-lt"/>
          <a:ea typeface="+mn-ea"/>
          <a:cs typeface="+mn-cs"/>
        </a:defRPr>
      </a:lvl5pPr>
      <a:lvl6pPr marL="3390441" indent="-308222" algn="l" defTabSz="1232888" rtl="0" eaLnBrk="1" latinLnBrk="0" hangingPunct="1">
        <a:spcBef>
          <a:spcPct val="20000"/>
        </a:spcBef>
        <a:buFont typeface="Arial" pitchFamily="34" charset="0"/>
        <a:buChar char="•"/>
        <a:defRPr sz="2753" kern="1200">
          <a:solidFill>
            <a:schemeClr val="tx1"/>
          </a:solidFill>
          <a:latin typeface="+mn-lt"/>
          <a:ea typeface="+mn-ea"/>
          <a:cs typeface="+mn-cs"/>
        </a:defRPr>
      </a:lvl6pPr>
      <a:lvl7pPr marL="4006885" indent="-308222" algn="l" defTabSz="1232888" rtl="0" eaLnBrk="1" latinLnBrk="0" hangingPunct="1">
        <a:spcBef>
          <a:spcPct val="20000"/>
        </a:spcBef>
        <a:buFont typeface="Arial" pitchFamily="34" charset="0"/>
        <a:buChar char="•"/>
        <a:defRPr sz="2753" kern="1200">
          <a:solidFill>
            <a:schemeClr val="tx1"/>
          </a:solidFill>
          <a:latin typeface="+mn-lt"/>
          <a:ea typeface="+mn-ea"/>
          <a:cs typeface="+mn-cs"/>
        </a:defRPr>
      </a:lvl7pPr>
      <a:lvl8pPr marL="4623329" indent="-308222" algn="l" defTabSz="1232888" rtl="0" eaLnBrk="1" latinLnBrk="0" hangingPunct="1">
        <a:spcBef>
          <a:spcPct val="20000"/>
        </a:spcBef>
        <a:buFont typeface="Arial" pitchFamily="34" charset="0"/>
        <a:buChar char="•"/>
        <a:defRPr sz="2753" kern="1200">
          <a:solidFill>
            <a:schemeClr val="tx1"/>
          </a:solidFill>
          <a:latin typeface="+mn-lt"/>
          <a:ea typeface="+mn-ea"/>
          <a:cs typeface="+mn-cs"/>
        </a:defRPr>
      </a:lvl8pPr>
      <a:lvl9pPr marL="5239773" indent="-308222" algn="l" defTabSz="1232888" rtl="0" eaLnBrk="1" latinLnBrk="0" hangingPunct="1">
        <a:spcBef>
          <a:spcPct val="20000"/>
        </a:spcBef>
        <a:buFont typeface="Arial" pitchFamily="34" charset="0"/>
        <a:buChar char="•"/>
        <a:defRPr sz="27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28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6443" algn="l" defTabSz="12328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32888" algn="l" defTabSz="12328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332" algn="l" defTabSz="12328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5776" algn="l" defTabSz="12328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82219" algn="l" defTabSz="12328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98663" algn="l" defTabSz="12328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15107" algn="l" defTabSz="12328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31552" algn="l" defTabSz="123288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865889" y="30403800"/>
            <a:ext cx="1731368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1066801" y="3399448"/>
            <a:ext cx="19735800" cy="450199"/>
          </a:xfrm>
          <a:solidFill>
            <a:schemeClr val="accent6">
              <a:lumMod val="60000"/>
              <a:lumOff val="40000"/>
            </a:schemeClr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vert="horz" wrap="square" lIns="64535" tIns="32259" rIns="64535" bIns="32259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2259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unito"/>
                <a:ea typeface="Nunito"/>
                <a:cs typeface="Nunito"/>
              </a:rPr>
              <a:t>Abstract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/>
          </p:nvPr>
        </p:nvSpPr>
        <p:spPr>
          <a:xfrm>
            <a:off x="726189" y="12730435"/>
            <a:ext cx="8917206" cy="644179"/>
          </a:xfrm>
          <a:solidFill>
            <a:schemeClr val="accent6">
              <a:lumMod val="60000"/>
              <a:lumOff val="40000"/>
            </a:schemeClr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vert="horz" wrap="square" lIns="64535" tIns="32259" rIns="64535" bIns="32259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2259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unito"/>
                <a:ea typeface="Nunito"/>
                <a:cs typeface="Nunito"/>
              </a:rPr>
              <a:t>Methods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>
          <a:xfrm>
            <a:off x="11506200" y="12645934"/>
            <a:ext cx="8425003" cy="728680"/>
          </a:xfrm>
          <a:solidFill>
            <a:schemeClr val="accent6">
              <a:lumMod val="60000"/>
              <a:lumOff val="40000"/>
            </a:schemeClr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vert="horz" wrap="square" lIns="64535" tIns="32259" rIns="64535" bIns="32259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2259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unito"/>
                <a:ea typeface="Nunito"/>
                <a:cs typeface="Nunito"/>
              </a:rPr>
              <a:t>Results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8"/>
          </p:nvPr>
        </p:nvSpPr>
        <p:spPr>
          <a:xfrm>
            <a:off x="712119" y="17985387"/>
            <a:ext cx="8931275" cy="370683"/>
          </a:xfrm>
          <a:solidFill>
            <a:schemeClr val="accent6">
              <a:lumMod val="60000"/>
              <a:lumOff val="40000"/>
            </a:schemeClr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vert="horz" wrap="square" lIns="64535" tIns="32259" rIns="64535" bIns="32259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2259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unito"/>
                <a:ea typeface="Nunito"/>
                <a:cs typeface="Nunito"/>
              </a:rPr>
              <a:t>Conclusion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0"/>
          </p:nvPr>
        </p:nvSpPr>
        <p:spPr>
          <a:xfrm>
            <a:off x="1752601" y="22304762"/>
            <a:ext cx="6781800" cy="421476"/>
          </a:xfrm>
          <a:solidFill>
            <a:schemeClr val="accent6">
              <a:lumMod val="60000"/>
              <a:lumOff val="40000"/>
            </a:schemeClr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vert="horz" wrap="square" lIns="64535" tIns="32259" rIns="64535" bIns="32259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2259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unito"/>
                <a:ea typeface="Nunito"/>
                <a:cs typeface="Nunito"/>
              </a:rPr>
              <a:t>References</a:t>
            </a:r>
          </a:p>
        </p:txBody>
      </p:sp>
      <p:pic>
        <p:nvPicPr>
          <p:cNvPr id="36" name="Image 3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6610" y="762000"/>
            <a:ext cx="2189747" cy="2043314"/>
          </a:xfrm>
          <a:prstGeom prst="rect">
            <a:avLst/>
          </a:prstGeom>
        </p:spPr>
      </p:pic>
      <p:sp>
        <p:nvSpPr>
          <p:cNvPr id="47" name="Google Shape;86;p1"/>
          <p:cNvSpPr txBox="1"/>
          <p:nvPr/>
        </p:nvSpPr>
        <p:spPr>
          <a:xfrm>
            <a:off x="618680" y="1648759"/>
            <a:ext cx="20978577" cy="126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/>
            <a:r>
              <a:rPr lang="en-US" sz="254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First Author</a:t>
            </a:r>
            <a:r>
              <a:rPr lang="en-US" sz="2541" i="1" baseline="30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*1</a:t>
            </a:r>
            <a:r>
              <a:rPr lang="en-US" sz="254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Second Author</a:t>
            </a:r>
            <a:r>
              <a:rPr lang="en-US" sz="2541" i="1" baseline="30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254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and Third Author</a:t>
            </a:r>
            <a:r>
              <a:rPr lang="en-US" sz="2541" i="1" baseline="30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-US" sz="2541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(Times New Roman, centered , the communicating author underlined )</a:t>
            </a:r>
            <a:endParaRPr sz="2824" dirty="0"/>
          </a:p>
          <a:p>
            <a:pPr algn="ctr"/>
            <a:r>
              <a:rPr lang="en-US" sz="3388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‎‎</a:t>
            </a:r>
            <a:r>
              <a:rPr lang="en-US" sz="3388" i="1" baseline="300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en-US" sz="254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Authors’ Department, Institute, </a:t>
            </a:r>
            <a:r>
              <a:rPr lang="en-US" sz="2541" i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Organisation</a:t>
            </a:r>
            <a:r>
              <a:rPr lang="en-US" sz="2541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Country </a:t>
            </a:r>
            <a:endParaRPr sz="2824" dirty="0"/>
          </a:p>
          <a:p>
            <a:pPr algn="ctr"/>
            <a:r>
              <a:rPr lang="en-US" sz="2259" i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Correspondent author e-mail: ……………………….</a:t>
            </a:r>
            <a:endParaRPr sz="2824" dirty="0"/>
          </a:p>
        </p:txBody>
      </p:sp>
      <p:sp>
        <p:nvSpPr>
          <p:cNvPr id="48" name="Google Shape;104;p1"/>
          <p:cNvSpPr/>
          <p:nvPr/>
        </p:nvSpPr>
        <p:spPr>
          <a:xfrm>
            <a:off x="3157495" y="762000"/>
            <a:ext cx="15648215" cy="711689"/>
          </a:xfrm>
          <a:prstGeom prst="roundRect">
            <a:avLst>
              <a:gd name="adj" fmla="val 16667"/>
            </a:avLst>
          </a:prstGeom>
          <a:solidFill>
            <a:schemeClr val="accent3">
              <a:lumMod val="60000"/>
              <a:lumOff val="40000"/>
            </a:schemeClr>
          </a:solidFill>
          <a:ln w="12700" cap="flat" cmpd="sng">
            <a:solidFill>
              <a:srgbClr val="B3C6E7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4535" tIns="32259" rIns="64535" bIns="32259" anchor="ctr" anchorCtr="0">
            <a:noAutofit/>
          </a:bodyPr>
          <a:lstStyle/>
          <a:p>
            <a:pPr algn="ctr">
              <a:buClr>
                <a:srgbClr val="002060"/>
              </a:buClr>
              <a:buSzPts val="4800"/>
            </a:pPr>
            <a:r>
              <a:rPr lang="en-US" sz="3388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 (Times New Roman, centered and Gras)</a:t>
            </a:r>
            <a:endParaRPr sz="2400"/>
          </a:p>
        </p:txBody>
      </p:sp>
      <p:pic>
        <p:nvPicPr>
          <p:cNvPr id="53" name="Image 5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308" y="762000"/>
            <a:ext cx="2169559" cy="2113030"/>
          </a:xfrm>
          <a:prstGeom prst="rect">
            <a:avLst/>
          </a:prstGeom>
        </p:spPr>
      </p:pic>
      <p:sp>
        <p:nvSpPr>
          <p:cNvPr id="54" name="ZoneTexte 53"/>
          <p:cNvSpPr txBox="1"/>
          <p:nvPr/>
        </p:nvSpPr>
        <p:spPr>
          <a:xfrm>
            <a:off x="4780253" y="29867842"/>
            <a:ext cx="12669479" cy="910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algn="ctr">
              <a:lnSpc>
                <a:spcPct val="107000"/>
              </a:lnSpc>
              <a:buNone/>
              <a:defRPr sz="4000" b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defRPr>
            </a:lvl1pPr>
          </a:lstStyle>
          <a:p>
            <a:r>
              <a:rPr lang="en-US" sz="282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82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ational 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82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ivil 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282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ngineering 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82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ongress 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</a:t>
            </a:r>
            <a:r>
              <a:rPr lang="en-US" sz="282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2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282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Times New Roman"/>
              </a:rPr>
              <a:t>1</a:t>
            </a:r>
            <a:r>
              <a:rPr lang="en-US" sz="2824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Times New Roman"/>
              </a:rPr>
              <a:t>st 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CNGC2024</a:t>
            </a:r>
            <a:r>
              <a:rPr lang="en-US" sz="282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December 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-5,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2024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2824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Tebessa, Algeria</a:t>
            </a:r>
          </a:p>
        </p:txBody>
      </p:sp>
      <p:sp>
        <p:nvSpPr>
          <p:cNvPr id="56" name="Google Shape;106;p1"/>
          <p:cNvSpPr/>
          <p:nvPr/>
        </p:nvSpPr>
        <p:spPr>
          <a:xfrm>
            <a:off x="8776724" y="9458881"/>
            <a:ext cx="4225199" cy="865346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000000"/>
            </a:solidFill>
            <a:prstDash val="dashDot"/>
            <a:round/>
            <a:headEnd type="none" w="sm" len="sm"/>
            <a:tailEnd type="none" w="sm" len="sm"/>
          </a:ln>
        </p:spPr>
        <p:txBody>
          <a:bodyPr spcFirstLastPara="1" wrap="square" lIns="64535" tIns="32259" rIns="64535" bIns="32259" anchor="t" anchorCtr="0">
            <a:spAutoFit/>
          </a:bodyPr>
          <a:lstStyle/>
          <a:p>
            <a:pPr algn="ctr" defTabSz="645475">
              <a:buClr>
                <a:srgbClr val="000000"/>
              </a:buClr>
              <a:defRPr/>
            </a:pPr>
            <a:r>
              <a:rPr lang="en-US" sz="4659" b="1" kern="0" dirty="0">
                <a:solidFill>
                  <a:srgbClr val="000000"/>
                </a:solidFill>
                <a:ea typeface="Times New Roman"/>
                <a:cs typeface="Times New Roman"/>
                <a:sym typeface="Times New Roman"/>
              </a:rPr>
              <a:t>FORMAT A1</a:t>
            </a:r>
            <a:endParaRPr sz="988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5290" y="448996"/>
            <a:ext cx="21271967" cy="304120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546" tIns="32273" rIns="64546" bIns="322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3" name="Rectangle à coins arrondis 2"/>
          <p:cNvSpPr/>
          <p:nvPr/>
        </p:nvSpPr>
        <p:spPr>
          <a:xfrm>
            <a:off x="618680" y="3381212"/>
            <a:ext cx="20672699" cy="3547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546" tIns="32273" rIns="64546" bIns="322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37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665395" y="7116317"/>
            <a:ext cx="20593327" cy="579883"/>
          </a:xfrm>
          <a:solidFill>
            <a:schemeClr val="accent6">
              <a:lumMod val="60000"/>
              <a:lumOff val="40000"/>
            </a:schemeClr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vert="horz" wrap="square" lIns="64535" tIns="32259" rIns="64535" bIns="32259" anchor="ctr" anchorCtr="0"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2259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unito"/>
                <a:ea typeface="Nunito"/>
                <a:cs typeface="Nunito"/>
              </a:rPr>
              <a:t>Introduction</a:t>
            </a:r>
            <a:endParaRPr lang="en-US" sz="2259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unito"/>
              <a:ea typeface="Nunito"/>
              <a:cs typeface="Nunit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5965" y="3160170"/>
            <a:ext cx="20455413" cy="13297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546" tIns="32273" rIns="64546" bIns="322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5" name="Rectangle à coins arrondis 4"/>
          <p:cNvSpPr/>
          <p:nvPr/>
        </p:nvSpPr>
        <p:spPr>
          <a:xfrm>
            <a:off x="9829800" y="12619328"/>
            <a:ext cx="11461579" cy="1720857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4546" tIns="32273" rIns="64546" bIns="3227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6" name="Rectangle 5"/>
          <p:cNvSpPr/>
          <p:nvPr/>
        </p:nvSpPr>
        <p:spPr>
          <a:xfrm>
            <a:off x="618680" y="7116317"/>
            <a:ext cx="20672699" cy="53070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052" y="12708526"/>
            <a:ext cx="8982520" cy="49596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98052" y="17953365"/>
            <a:ext cx="8982520" cy="42208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à coins arrondis 7"/>
          <p:cNvSpPr/>
          <p:nvPr/>
        </p:nvSpPr>
        <p:spPr>
          <a:xfrm>
            <a:off x="698052" y="22262267"/>
            <a:ext cx="8982520" cy="75656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75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Nunito</vt:lpstr>
      <vt:lpstr>Times New Roman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USER</cp:lastModifiedBy>
  <cp:revision>33</cp:revision>
  <dcterms:created xsi:type="dcterms:W3CDTF">2013-01-28T22:40:39Z</dcterms:created>
  <dcterms:modified xsi:type="dcterms:W3CDTF">2024-11-19T15:06:09Z</dcterms:modified>
</cp:coreProperties>
</file>